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74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>
            <a:norm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21" indent="0" algn="ctr">
              <a:buNone/>
              <a:defRPr sz="1500"/>
            </a:lvl2pPr>
            <a:lvl3pPr marL="685647" indent="0" algn="ctr">
              <a:buNone/>
              <a:defRPr sz="1400"/>
            </a:lvl3pPr>
            <a:lvl4pPr marL="1028471" indent="0" algn="ctr">
              <a:buNone/>
              <a:defRPr sz="1200"/>
            </a:lvl4pPr>
            <a:lvl5pPr marL="1371294" indent="0" algn="ctr">
              <a:buNone/>
              <a:defRPr sz="1200"/>
            </a:lvl5pPr>
            <a:lvl6pPr marL="1714121" indent="0" algn="ctr">
              <a:buNone/>
              <a:defRPr sz="1200"/>
            </a:lvl6pPr>
            <a:lvl7pPr marL="2056940" indent="0" algn="ctr">
              <a:buNone/>
              <a:defRPr sz="1200"/>
            </a:lvl7pPr>
            <a:lvl8pPr marL="2399760" indent="0" algn="ctr">
              <a:buNone/>
              <a:defRPr sz="1200"/>
            </a:lvl8pPr>
            <a:lvl9pPr marL="2742581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lIns="91422" tIns="45711" rIns="91422" bIns="45711"/>
          <a:lstStyle/>
          <a:p>
            <a:pPr defTabSz="457094"/>
            <a:fld id="{9DC966D0-BFC0-054F-9151-BD81B252911D}" type="datetimeFigureOut">
              <a:rPr lang="en-US">
                <a:solidFill>
                  <a:prstClr val="black"/>
                </a:solidFill>
              </a:rPr>
              <a:pPr defTabSz="457094"/>
              <a:t>4/3/2020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lIns="91422" tIns="45711" rIns="91422" bIns="45711"/>
          <a:lstStyle/>
          <a:p>
            <a:pPr defTabSz="457094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768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342" y="216748"/>
            <a:ext cx="7545271" cy="54079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978032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E62C03E-1470-48E0-AD1F-84EEB9B119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77817" y="343952"/>
            <a:ext cx="367800" cy="258575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7758DCF5-4311-4AA0-9921-5C30B14A03D3}"/>
              </a:ext>
            </a:extLst>
          </p:cNvPr>
          <p:cNvCxnSpPr>
            <a:cxnSpLocks/>
          </p:cNvCxnSpPr>
          <p:nvPr userDrawn="1"/>
        </p:nvCxnSpPr>
        <p:spPr>
          <a:xfrm>
            <a:off x="371879" y="1097952"/>
            <a:ext cx="8467327" cy="0"/>
          </a:xfrm>
          <a:prstGeom prst="line">
            <a:avLst/>
          </a:prstGeom>
          <a:ln w="6350">
            <a:solidFill>
              <a:srgbClr val="E01B2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6FBF561A-A620-4247-AF8C-4241BC1CE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384" y="244728"/>
            <a:ext cx="7721174" cy="484903"/>
          </a:xfrm>
        </p:spPr>
        <p:txBody>
          <a:bodyPr anchor="t" anchorCtr="0">
            <a:normAutofit/>
          </a:bodyPr>
          <a:lstStyle>
            <a:lvl1pPr>
              <a:defRPr sz="2000" b="1">
                <a:solidFill>
                  <a:srgbClr val="4D4D4F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xmlns="" id="{AF32D185-3971-4485-93DD-D540FCFCEE2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98383" y="730531"/>
            <a:ext cx="4002724" cy="328529"/>
          </a:xfrm>
        </p:spPr>
        <p:txBody>
          <a:bodyPr>
            <a:normAutofit/>
          </a:bodyPr>
          <a:lstStyle>
            <a:lvl1pPr marL="0" indent="0">
              <a:buFontTx/>
              <a:buNone/>
              <a:defRPr lang="en-ZA" sz="1400" kern="1200" dirty="0">
                <a:solidFill>
                  <a:srgbClr val="4D4D4F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277743" indent="0">
              <a:buFontTx/>
              <a:buNone/>
              <a:defRPr/>
            </a:lvl2pPr>
            <a:lvl3pPr marL="457082" indent="0">
              <a:buFontTx/>
              <a:buNone/>
              <a:defRPr/>
            </a:lvl3pPr>
            <a:lvl4pPr marL="636428" indent="0">
              <a:buFontTx/>
              <a:buNone/>
              <a:defRPr/>
            </a:lvl4pPr>
            <a:lvl5pPr marL="815765" indent="0">
              <a:buFontTx/>
              <a:buNone/>
              <a:defRPr/>
            </a:lvl5pPr>
          </a:lstStyle>
          <a:p>
            <a:pPr lvl="0"/>
            <a:r>
              <a:rPr lang="en-US" dirty="0"/>
              <a:t>Add subtitle</a:t>
            </a:r>
            <a:endParaRPr lang="en-ZA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84E8C00-5A2B-4E87-A326-C3C5B93785A1}"/>
              </a:ext>
            </a:extLst>
          </p:cNvPr>
          <p:cNvSpPr txBox="1"/>
          <p:nvPr userDrawn="1"/>
        </p:nvSpPr>
        <p:spPr>
          <a:xfrm>
            <a:off x="8428596" y="6463388"/>
            <a:ext cx="495612" cy="184648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r" defTabSz="457082"/>
            <a:r>
              <a:rPr lang="en-ZA" sz="600" dirty="0">
                <a:solidFill>
                  <a:srgbClr val="4D4D4F"/>
                </a:solidFill>
                <a:latin typeface="Calibri Light" charset="0"/>
                <a:cs typeface="Calibri Light" charset="0"/>
              </a:rPr>
              <a:t>Page | </a:t>
            </a:r>
            <a:fld id="{8A9BB6CD-2336-432F-8B41-62F7C4774262}" type="slidenum">
              <a:rPr lang="en-ZA" sz="600">
                <a:solidFill>
                  <a:srgbClr val="4D4D4F"/>
                </a:solidFill>
                <a:latin typeface="Calibri Light" charset="0"/>
                <a:cs typeface="Calibri Light" charset="0"/>
              </a:rPr>
              <a:pPr algn="r" defTabSz="457082"/>
              <a:t>‹#›</a:t>
            </a:fld>
            <a:endParaRPr lang="en-US" sz="600" dirty="0">
              <a:solidFill>
                <a:srgbClr val="4D4D4F"/>
              </a:solidFill>
              <a:latin typeface="Calibri Light" charset="0"/>
              <a:cs typeface="Calibri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9206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087" y="232784"/>
            <a:ext cx="7464486" cy="54079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lIns="91422" tIns="45711" rIns="91422" bIns="45711"/>
          <a:lstStyle/>
          <a:p>
            <a:pPr defTabSz="457094"/>
            <a:fld id="{9DC966D0-BFC0-054F-9151-BD81B252911D}" type="datetimeFigureOut">
              <a:rPr lang="en-US">
                <a:solidFill>
                  <a:prstClr val="black"/>
                </a:solidFill>
              </a:rPr>
              <a:pPr defTabSz="457094"/>
              <a:t>4/3/2020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lIns="91422" tIns="45711" rIns="91422" bIns="45711"/>
          <a:lstStyle/>
          <a:p>
            <a:pPr defTabSz="457094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95CE70E-FE42-4E01-9EA5-D3EC93B78D05}"/>
              </a:ext>
            </a:extLst>
          </p:cNvPr>
          <p:cNvSpPr/>
          <p:nvPr userDrawn="1"/>
        </p:nvSpPr>
        <p:spPr>
          <a:xfrm>
            <a:off x="6" y="969485"/>
            <a:ext cx="9143999" cy="5888515"/>
          </a:xfrm>
          <a:prstGeom prst="rect">
            <a:avLst/>
          </a:prstGeom>
          <a:solidFill>
            <a:srgbClr val="F2F2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 defTabSz="457094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1477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1459513-E97F-487C-973C-40B3A03564BD}"/>
              </a:ext>
            </a:extLst>
          </p:cNvPr>
          <p:cNvSpPr/>
          <p:nvPr userDrawn="1"/>
        </p:nvSpPr>
        <p:spPr>
          <a:xfrm>
            <a:off x="6" y="1219204"/>
            <a:ext cx="9143999" cy="5638799"/>
          </a:xfrm>
          <a:prstGeom prst="rect">
            <a:avLst/>
          </a:prstGeom>
          <a:solidFill>
            <a:srgbClr val="F2F2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 defTabSz="457094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E326379-7BA4-4CAF-9933-7709F3D7A1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77817" y="343952"/>
            <a:ext cx="367800" cy="258575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0702A5B2-FD06-4B87-A216-10FCB5B90A2B}"/>
              </a:ext>
            </a:extLst>
          </p:cNvPr>
          <p:cNvCxnSpPr>
            <a:cxnSpLocks/>
          </p:cNvCxnSpPr>
          <p:nvPr userDrawn="1"/>
        </p:nvCxnSpPr>
        <p:spPr>
          <a:xfrm>
            <a:off x="371879" y="1097952"/>
            <a:ext cx="8467327" cy="0"/>
          </a:xfrm>
          <a:prstGeom prst="line">
            <a:avLst/>
          </a:prstGeom>
          <a:ln w="6350">
            <a:solidFill>
              <a:srgbClr val="E01B2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9AF8CF51-889F-4C47-9D68-8DAF2235A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384" y="244728"/>
            <a:ext cx="7721174" cy="484903"/>
          </a:xfrm>
        </p:spPr>
        <p:txBody>
          <a:bodyPr anchor="t" anchorCtr="0">
            <a:normAutofit/>
          </a:bodyPr>
          <a:lstStyle>
            <a:lvl1pPr>
              <a:defRPr sz="2000" b="1">
                <a:solidFill>
                  <a:srgbClr val="4D4D4F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xmlns="" id="{1AE45522-8386-4542-B941-F9351E0A7AC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98383" y="730531"/>
            <a:ext cx="4002724" cy="328529"/>
          </a:xfrm>
        </p:spPr>
        <p:txBody>
          <a:bodyPr>
            <a:normAutofit/>
          </a:bodyPr>
          <a:lstStyle>
            <a:lvl1pPr marL="0" indent="0">
              <a:buFontTx/>
              <a:buNone/>
              <a:defRPr lang="en-ZA" sz="1400" kern="1200" dirty="0">
                <a:solidFill>
                  <a:srgbClr val="4D4D4F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277743" indent="0">
              <a:buFontTx/>
              <a:buNone/>
              <a:defRPr/>
            </a:lvl2pPr>
            <a:lvl3pPr marL="457082" indent="0">
              <a:buFontTx/>
              <a:buNone/>
              <a:defRPr/>
            </a:lvl3pPr>
            <a:lvl4pPr marL="636428" indent="0">
              <a:buFontTx/>
              <a:buNone/>
              <a:defRPr/>
            </a:lvl4pPr>
            <a:lvl5pPr marL="815765" indent="0">
              <a:buFontTx/>
              <a:buNone/>
              <a:defRPr/>
            </a:lvl5pPr>
          </a:lstStyle>
          <a:p>
            <a:pPr lvl="0"/>
            <a:r>
              <a:rPr lang="en-US" dirty="0"/>
              <a:t>Add subtitle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6517252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F2F2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2FF00EF-0062-4087-851E-3B3DF70AF2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77817" y="343952"/>
            <a:ext cx="367800" cy="25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5084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2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21" indent="0">
              <a:buNone/>
              <a:defRPr sz="1100"/>
            </a:lvl2pPr>
            <a:lvl3pPr marL="685647" indent="0">
              <a:buNone/>
              <a:defRPr sz="900"/>
            </a:lvl3pPr>
            <a:lvl4pPr marL="1028471" indent="0">
              <a:buNone/>
              <a:defRPr sz="800"/>
            </a:lvl4pPr>
            <a:lvl5pPr marL="1371294" indent="0">
              <a:buNone/>
              <a:defRPr sz="800"/>
            </a:lvl5pPr>
            <a:lvl6pPr marL="1714121" indent="0">
              <a:buNone/>
              <a:defRPr sz="800"/>
            </a:lvl6pPr>
            <a:lvl7pPr marL="2056940" indent="0">
              <a:buNone/>
              <a:defRPr sz="800"/>
            </a:lvl7pPr>
            <a:lvl8pPr marL="2399760" indent="0">
              <a:buNone/>
              <a:defRPr sz="800"/>
            </a:lvl8pPr>
            <a:lvl9pPr marL="2742581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66914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7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821" indent="0">
              <a:buNone/>
              <a:defRPr sz="2100"/>
            </a:lvl2pPr>
            <a:lvl3pPr marL="685647" indent="0">
              <a:buNone/>
              <a:defRPr sz="1800"/>
            </a:lvl3pPr>
            <a:lvl4pPr marL="1028471" indent="0">
              <a:buNone/>
              <a:defRPr sz="1500"/>
            </a:lvl4pPr>
            <a:lvl5pPr marL="1371294" indent="0">
              <a:buNone/>
              <a:defRPr sz="1500"/>
            </a:lvl5pPr>
            <a:lvl6pPr marL="1714121" indent="0">
              <a:buNone/>
              <a:defRPr sz="1500"/>
            </a:lvl6pPr>
            <a:lvl7pPr marL="2056940" indent="0">
              <a:buNone/>
              <a:defRPr sz="1500"/>
            </a:lvl7pPr>
            <a:lvl8pPr marL="2399760" indent="0">
              <a:buNone/>
              <a:defRPr sz="1500"/>
            </a:lvl8pPr>
            <a:lvl9pPr marL="2742581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2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21" indent="0">
              <a:buNone/>
              <a:defRPr sz="1100"/>
            </a:lvl2pPr>
            <a:lvl3pPr marL="685647" indent="0">
              <a:buNone/>
              <a:defRPr sz="900"/>
            </a:lvl3pPr>
            <a:lvl4pPr marL="1028471" indent="0">
              <a:buNone/>
              <a:defRPr sz="800"/>
            </a:lvl4pPr>
            <a:lvl5pPr marL="1371294" indent="0">
              <a:buNone/>
              <a:defRPr sz="800"/>
            </a:lvl5pPr>
            <a:lvl6pPr marL="1714121" indent="0">
              <a:buNone/>
              <a:defRPr sz="800"/>
            </a:lvl6pPr>
            <a:lvl7pPr marL="2056940" indent="0">
              <a:buNone/>
              <a:defRPr sz="800"/>
            </a:lvl7pPr>
            <a:lvl8pPr marL="2399760" indent="0">
              <a:buNone/>
              <a:defRPr sz="800"/>
            </a:lvl8pPr>
            <a:lvl9pPr marL="2742581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lIns="91422" tIns="45711" rIns="91422" bIns="45711"/>
          <a:lstStyle/>
          <a:p>
            <a:pPr defTabSz="457094"/>
            <a:fld id="{9DC966D0-BFC0-054F-9151-BD81B252911D}" type="datetimeFigureOut">
              <a:rPr lang="en-US">
                <a:solidFill>
                  <a:prstClr val="black"/>
                </a:solidFill>
              </a:rPr>
              <a:pPr defTabSz="457094"/>
              <a:t>4/3/2020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lIns="91422" tIns="45711" rIns="91422" bIns="45711"/>
          <a:lstStyle/>
          <a:p>
            <a:pPr defTabSz="457094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3773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lIns="91422" tIns="45711" rIns="91422" bIns="45711"/>
          <a:lstStyle/>
          <a:p>
            <a:pPr defTabSz="457094"/>
            <a:fld id="{9DC966D0-BFC0-054F-9151-BD81B252911D}" type="datetimeFigureOut">
              <a:rPr lang="en-US">
                <a:solidFill>
                  <a:prstClr val="black"/>
                </a:solidFill>
              </a:rPr>
              <a:pPr defTabSz="457094"/>
              <a:t>4/3/2020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lIns="91422" tIns="45711" rIns="91422" bIns="45711"/>
          <a:lstStyle/>
          <a:p>
            <a:pPr defTabSz="457094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3777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40"/>
            <a:ext cx="1971675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4" y="365140"/>
            <a:ext cx="5800725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lIns="91422" tIns="45711" rIns="91422" bIns="45711"/>
          <a:lstStyle/>
          <a:p>
            <a:pPr defTabSz="457094"/>
            <a:fld id="{9DC966D0-BFC0-054F-9151-BD81B252911D}" type="datetimeFigureOut">
              <a:rPr lang="en-US">
                <a:solidFill>
                  <a:prstClr val="black"/>
                </a:solidFill>
              </a:rPr>
              <a:pPr defTabSz="457094"/>
              <a:t>4/3/2020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lIns="91422" tIns="45711" rIns="91422" bIns="45711"/>
          <a:lstStyle/>
          <a:p>
            <a:pPr defTabSz="457094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7543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eader and subheader only (long title)">
    <p:bg>
      <p:bgPr>
        <a:solidFill>
          <a:srgbClr val="F2F2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76FD2E2-639B-41AB-AB71-081FF4C0F469}"/>
              </a:ext>
            </a:extLst>
          </p:cNvPr>
          <p:cNvSpPr txBox="1"/>
          <p:nvPr userDrawn="1"/>
        </p:nvSpPr>
        <p:spPr>
          <a:xfrm>
            <a:off x="8428596" y="6463388"/>
            <a:ext cx="495612" cy="184648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r" defTabSz="457082"/>
            <a:r>
              <a:rPr lang="en-ZA" sz="600" dirty="0">
                <a:solidFill>
                  <a:prstClr val="black"/>
                </a:solidFill>
                <a:latin typeface="Calibri Light" charset="0"/>
                <a:cs typeface="Calibri Light" charset="0"/>
              </a:rPr>
              <a:t>Page | </a:t>
            </a:r>
            <a:fld id="{8A9BB6CD-2336-432F-8B41-62F7C4774262}" type="slidenum">
              <a:rPr lang="en-ZA" sz="600">
                <a:solidFill>
                  <a:prstClr val="black"/>
                </a:solidFill>
                <a:latin typeface="Calibri Light" charset="0"/>
                <a:cs typeface="Calibri Light" charset="0"/>
              </a:rPr>
              <a:pPr algn="r" defTabSz="457082"/>
              <a:t>‹#›</a:t>
            </a:fld>
            <a:endParaRPr lang="en-US" sz="600" dirty="0">
              <a:solidFill>
                <a:prstClr val="black"/>
              </a:solidFill>
              <a:latin typeface="Calibri Light" charset="0"/>
              <a:cs typeface="Calibri Light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923E05E3-652A-D343-8876-1041CC408B60}"/>
              </a:ext>
            </a:extLst>
          </p:cNvPr>
          <p:cNvCxnSpPr>
            <a:cxnSpLocks/>
          </p:cNvCxnSpPr>
          <p:nvPr userDrawn="1"/>
        </p:nvCxnSpPr>
        <p:spPr>
          <a:xfrm>
            <a:off x="371879" y="709613"/>
            <a:ext cx="8467327" cy="0"/>
          </a:xfrm>
          <a:prstGeom prst="line">
            <a:avLst/>
          </a:prstGeom>
          <a:ln w="6350">
            <a:solidFill>
              <a:srgbClr val="E01B2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2"/>
          <p:cNvSpPr>
            <a:spLocks noGrp="1"/>
          </p:cNvSpPr>
          <p:nvPr>
            <p:ph idx="1"/>
          </p:nvPr>
        </p:nvSpPr>
        <p:spPr>
          <a:xfrm>
            <a:off x="361741" y="1135127"/>
            <a:ext cx="8204199" cy="473520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sz="1600">
                <a:solidFill>
                  <a:srgbClr val="4D4D4F"/>
                </a:solidFill>
              </a:defRPr>
            </a:lvl1pPr>
            <a:lvl2pPr>
              <a:defRPr sz="1600">
                <a:solidFill>
                  <a:srgbClr val="4D4D4F"/>
                </a:solidFill>
              </a:defRPr>
            </a:lvl2pPr>
            <a:lvl3pPr>
              <a:defRPr sz="1400">
                <a:solidFill>
                  <a:srgbClr val="4D4D4F"/>
                </a:solidFill>
              </a:defRPr>
            </a:lvl3pPr>
            <a:lvl4pPr>
              <a:defRPr sz="1600">
                <a:solidFill>
                  <a:srgbClr val="4D4D4F"/>
                </a:solidFill>
              </a:defRPr>
            </a:lvl4pPr>
            <a:lvl5pPr>
              <a:defRPr sz="1600">
                <a:solidFill>
                  <a:srgbClr val="4D4D4F"/>
                </a:solidFill>
              </a:defRPr>
            </a:lvl5pPr>
          </a:lstStyle>
          <a:p>
            <a:pPr lvl="0"/>
            <a:r>
              <a:rPr lang="en-US" dirty="0"/>
              <a:t>Add bullet level one</a:t>
            </a:r>
          </a:p>
          <a:p>
            <a:pPr lvl="1"/>
            <a:r>
              <a:rPr lang="en-US" dirty="0"/>
              <a:t>Bullet level two</a:t>
            </a:r>
          </a:p>
          <a:p>
            <a:pPr lvl="2"/>
            <a:r>
              <a:rPr lang="en-US" sz="1200" dirty="0"/>
              <a:t>Bullet level three</a:t>
            </a:r>
          </a:p>
          <a:p>
            <a:pPr lvl="3"/>
            <a:r>
              <a:rPr lang="en-US" sz="1100" dirty="0"/>
              <a:t>Bullet level four</a:t>
            </a:r>
          </a:p>
          <a:p>
            <a:pPr lvl="4"/>
            <a:r>
              <a:rPr lang="en-US" sz="1200" dirty="0"/>
              <a:t>Bullet level five</a:t>
            </a:r>
            <a:endParaRPr lang="en-US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xmlns="" id="{1070EC7E-9337-4991-B904-EA0DB6BE9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2" y="244727"/>
            <a:ext cx="7257979" cy="342900"/>
          </a:xfrm>
        </p:spPr>
        <p:txBody>
          <a:bodyPr>
            <a:noAutofit/>
          </a:bodyPr>
          <a:lstStyle>
            <a:lvl1pPr>
              <a:defRPr sz="2000" b="1">
                <a:solidFill>
                  <a:srgbClr val="4D4D4F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922732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D4D4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6634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Header and subheader only (long title)">
    <p:bg>
      <p:bgPr>
        <a:solidFill>
          <a:srgbClr val="F2F2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xmlns="" id="{1070EC7E-9337-4991-B904-EA0DB6BE9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384" y="244728"/>
            <a:ext cx="7721174" cy="484903"/>
          </a:xfrm>
        </p:spPr>
        <p:txBody>
          <a:bodyPr anchor="t" anchorCtr="0">
            <a:normAutofit/>
          </a:bodyPr>
          <a:lstStyle>
            <a:lvl1pPr>
              <a:defRPr sz="2000" b="1">
                <a:solidFill>
                  <a:srgbClr val="4D4D4F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361741" y="1344372"/>
            <a:ext cx="8204199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sz="1600">
                <a:solidFill>
                  <a:srgbClr val="4D4D4F"/>
                </a:solidFill>
              </a:defRPr>
            </a:lvl1pPr>
            <a:lvl2pPr>
              <a:defRPr sz="1600">
                <a:solidFill>
                  <a:srgbClr val="4D4D4F"/>
                </a:solidFill>
              </a:defRPr>
            </a:lvl2pPr>
            <a:lvl3pPr>
              <a:defRPr sz="1600">
                <a:solidFill>
                  <a:srgbClr val="4D4D4F"/>
                </a:solidFill>
              </a:defRPr>
            </a:lvl3pPr>
            <a:lvl4pPr>
              <a:defRPr sz="1600">
                <a:solidFill>
                  <a:srgbClr val="4D4D4F"/>
                </a:solidFill>
              </a:defRPr>
            </a:lvl4pPr>
            <a:lvl5pPr>
              <a:defRPr sz="1600">
                <a:solidFill>
                  <a:srgbClr val="4D4D4F"/>
                </a:solidFill>
              </a:defRPr>
            </a:lvl5pPr>
          </a:lstStyle>
          <a:p>
            <a:pPr lvl="0"/>
            <a:r>
              <a:rPr lang="en-US" dirty="0"/>
              <a:t>Add bullet level one</a:t>
            </a:r>
          </a:p>
          <a:p>
            <a:pPr lvl="1"/>
            <a:r>
              <a:rPr lang="en-US" dirty="0"/>
              <a:t>Bullet level two</a:t>
            </a:r>
          </a:p>
          <a:p>
            <a:pPr lvl="2"/>
            <a:r>
              <a:rPr lang="en-US" sz="1200" dirty="0"/>
              <a:t>Bullet level three</a:t>
            </a:r>
          </a:p>
          <a:p>
            <a:pPr lvl="3"/>
            <a:r>
              <a:rPr lang="en-US" sz="1100" dirty="0"/>
              <a:t>Bullet level four</a:t>
            </a:r>
          </a:p>
          <a:p>
            <a:pPr lvl="4"/>
            <a:r>
              <a:rPr lang="en-US" sz="1200" dirty="0"/>
              <a:t>Bullet level five</a:t>
            </a:r>
            <a:endParaRPr lang="en-US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xmlns="" id="{D94130E2-CD70-294A-9CC2-9CF922E50BE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98383" y="730531"/>
            <a:ext cx="4002724" cy="328529"/>
          </a:xfrm>
        </p:spPr>
        <p:txBody>
          <a:bodyPr>
            <a:normAutofit/>
          </a:bodyPr>
          <a:lstStyle>
            <a:lvl1pPr marL="0" indent="0">
              <a:buFontTx/>
              <a:buNone/>
              <a:defRPr lang="en-ZA" sz="1400" kern="1200" dirty="0">
                <a:solidFill>
                  <a:srgbClr val="4D4D4F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277743" indent="0">
              <a:buFontTx/>
              <a:buNone/>
              <a:defRPr/>
            </a:lvl2pPr>
            <a:lvl3pPr marL="457082" indent="0">
              <a:buFontTx/>
              <a:buNone/>
              <a:defRPr/>
            </a:lvl3pPr>
            <a:lvl4pPr marL="636428" indent="0">
              <a:buFontTx/>
              <a:buNone/>
              <a:defRPr/>
            </a:lvl4pPr>
            <a:lvl5pPr marL="815765" indent="0">
              <a:buFontTx/>
              <a:buNone/>
              <a:defRPr/>
            </a:lvl5pPr>
          </a:lstStyle>
          <a:p>
            <a:pPr lvl="0"/>
            <a:r>
              <a:rPr lang="en-US" dirty="0"/>
              <a:t>Add subtitle</a:t>
            </a:r>
            <a:endParaRPr lang="en-ZA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8229706A-24B9-BE40-948F-F323BADD6D69}"/>
              </a:ext>
            </a:extLst>
          </p:cNvPr>
          <p:cNvCxnSpPr>
            <a:cxnSpLocks/>
          </p:cNvCxnSpPr>
          <p:nvPr userDrawn="1"/>
        </p:nvCxnSpPr>
        <p:spPr>
          <a:xfrm>
            <a:off x="371874" y="1109087"/>
            <a:ext cx="8399594" cy="0"/>
          </a:xfrm>
          <a:prstGeom prst="line">
            <a:avLst/>
          </a:prstGeom>
          <a:ln w="6350">
            <a:solidFill>
              <a:srgbClr val="E01B2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8B067C2-B860-4C08-A8CF-11F3005420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77817" y="343952"/>
            <a:ext cx="367800" cy="25857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A745071-2C3D-44D3-AA18-AF4CECC6D771}"/>
              </a:ext>
            </a:extLst>
          </p:cNvPr>
          <p:cNvSpPr txBox="1"/>
          <p:nvPr userDrawn="1"/>
        </p:nvSpPr>
        <p:spPr>
          <a:xfrm>
            <a:off x="8428596" y="6463388"/>
            <a:ext cx="495612" cy="184648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r" defTabSz="457082"/>
            <a:r>
              <a:rPr lang="en-ZA" sz="600" dirty="0">
                <a:solidFill>
                  <a:srgbClr val="4D4D4F"/>
                </a:solidFill>
                <a:latin typeface="Calibri Light" charset="0"/>
                <a:cs typeface="Calibri Light" charset="0"/>
              </a:rPr>
              <a:t>Page | </a:t>
            </a:r>
            <a:fld id="{8A9BB6CD-2336-432F-8B41-62F7C4774262}" type="slidenum">
              <a:rPr lang="en-ZA" sz="600">
                <a:solidFill>
                  <a:srgbClr val="4D4D4F"/>
                </a:solidFill>
                <a:latin typeface="Calibri Light" charset="0"/>
                <a:cs typeface="Calibri Light" charset="0"/>
              </a:rPr>
              <a:pPr algn="r" defTabSz="457082"/>
              <a:t>‹#›</a:t>
            </a:fld>
            <a:endParaRPr lang="en-US" sz="600" dirty="0">
              <a:solidFill>
                <a:srgbClr val="4D4D4F"/>
              </a:solidFill>
              <a:latin typeface="Calibri Light" charset="0"/>
              <a:cs typeface="Calibri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6315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Header and subheader only (long title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xmlns="" id="{1070EC7E-9337-4991-B904-EA0DB6BE9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384" y="244728"/>
            <a:ext cx="7721174" cy="484903"/>
          </a:xfrm>
        </p:spPr>
        <p:txBody>
          <a:bodyPr anchor="t" anchorCtr="0">
            <a:normAutofit/>
          </a:bodyPr>
          <a:lstStyle>
            <a:lvl1pPr>
              <a:defRPr sz="2000" b="1">
                <a:solidFill>
                  <a:srgbClr val="4D4D4F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361741" y="1344372"/>
            <a:ext cx="8204199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sz="1600">
                <a:solidFill>
                  <a:srgbClr val="4D4D4F"/>
                </a:solidFill>
              </a:defRPr>
            </a:lvl1pPr>
            <a:lvl2pPr>
              <a:defRPr sz="1600">
                <a:solidFill>
                  <a:srgbClr val="4D4D4F"/>
                </a:solidFill>
              </a:defRPr>
            </a:lvl2pPr>
            <a:lvl3pPr>
              <a:defRPr sz="1600">
                <a:solidFill>
                  <a:srgbClr val="4D4D4F"/>
                </a:solidFill>
              </a:defRPr>
            </a:lvl3pPr>
            <a:lvl4pPr>
              <a:defRPr sz="1600">
                <a:solidFill>
                  <a:srgbClr val="4D4D4F"/>
                </a:solidFill>
              </a:defRPr>
            </a:lvl4pPr>
            <a:lvl5pPr>
              <a:defRPr sz="1600">
                <a:solidFill>
                  <a:srgbClr val="4D4D4F"/>
                </a:solidFill>
              </a:defRPr>
            </a:lvl5pPr>
          </a:lstStyle>
          <a:p>
            <a:pPr lvl="0"/>
            <a:r>
              <a:rPr lang="en-US" dirty="0"/>
              <a:t>Add bullet level one</a:t>
            </a:r>
          </a:p>
          <a:p>
            <a:pPr lvl="1"/>
            <a:r>
              <a:rPr lang="en-US" dirty="0"/>
              <a:t>Bullet level two</a:t>
            </a:r>
          </a:p>
          <a:p>
            <a:pPr lvl="2"/>
            <a:r>
              <a:rPr lang="en-US" sz="1200" dirty="0"/>
              <a:t>Bullet level three</a:t>
            </a:r>
          </a:p>
          <a:p>
            <a:pPr lvl="3"/>
            <a:r>
              <a:rPr lang="en-US" sz="1100" dirty="0"/>
              <a:t>Bullet level four</a:t>
            </a:r>
          </a:p>
          <a:p>
            <a:pPr lvl="4"/>
            <a:r>
              <a:rPr lang="en-US" sz="1200" dirty="0"/>
              <a:t>Bullet level five</a:t>
            </a:r>
            <a:endParaRPr lang="en-US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xmlns="" id="{D94130E2-CD70-294A-9CC2-9CF922E50BE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98383" y="730531"/>
            <a:ext cx="4002724" cy="328529"/>
          </a:xfrm>
        </p:spPr>
        <p:txBody>
          <a:bodyPr>
            <a:normAutofit/>
          </a:bodyPr>
          <a:lstStyle>
            <a:lvl1pPr marL="0" indent="0">
              <a:buFontTx/>
              <a:buNone/>
              <a:defRPr lang="en-ZA" sz="1400" kern="1200" dirty="0">
                <a:solidFill>
                  <a:srgbClr val="4D4D4F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277743" indent="0">
              <a:buFontTx/>
              <a:buNone/>
              <a:defRPr/>
            </a:lvl2pPr>
            <a:lvl3pPr marL="457082" indent="0">
              <a:buFontTx/>
              <a:buNone/>
              <a:defRPr/>
            </a:lvl3pPr>
            <a:lvl4pPr marL="636428" indent="0">
              <a:buFontTx/>
              <a:buNone/>
              <a:defRPr/>
            </a:lvl4pPr>
            <a:lvl5pPr marL="815765" indent="0">
              <a:buFontTx/>
              <a:buNone/>
              <a:defRPr/>
            </a:lvl5pPr>
          </a:lstStyle>
          <a:p>
            <a:pPr lvl="0"/>
            <a:r>
              <a:rPr lang="en-US" dirty="0"/>
              <a:t>Add subtitle</a:t>
            </a:r>
            <a:endParaRPr lang="en-ZA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8229706A-24B9-BE40-948F-F323BADD6D69}"/>
              </a:ext>
            </a:extLst>
          </p:cNvPr>
          <p:cNvCxnSpPr>
            <a:cxnSpLocks/>
          </p:cNvCxnSpPr>
          <p:nvPr userDrawn="1"/>
        </p:nvCxnSpPr>
        <p:spPr>
          <a:xfrm>
            <a:off x="371874" y="1109087"/>
            <a:ext cx="8399594" cy="0"/>
          </a:xfrm>
          <a:prstGeom prst="line">
            <a:avLst/>
          </a:prstGeom>
          <a:ln w="6350">
            <a:solidFill>
              <a:srgbClr val="E01B2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8B067C2-B860-4C08-A8CF-11F3005420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77817" y="343952"/>
            <a:ext cx="367800" cy="25857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A745071-2C3D-44D3-AA18-AF4CECC6D771}"/>
              </a:ext>
            </a:extLst>
          </p:cNvPr>
          <p:cNvSpPr txBox="1"/>
          <p:nvPr userDrawn="1"/>
        </p:nvSpPr>
        <p:spPr>
          <a:xfrm>
            <a:off x="8428596" y="6463388"/>
            <a:ext cx="495612" cy="184648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r" defTabSz="457082"/>
            <a:r>
              <a:rPr lang="en-ZA" sz="600" dirty="0">
                <a:solidFill>
                  <a:srgbClr val="4D4D4F"/>
                </a:solidFill>
                <a:latin typeface="Calibri Light" charset="0"/>
                <a:cs typeface="Calibri Light" charset="0"/>
              </a:rPr>
              <a:t>Page | </a:t>
            </a:r>
            <a:fld id="{8A9BB6CD-2336-432F-8B41-62F7C4774262}" type="slidenum">
              <a:rPr lang="en-ZA" sz="600">
                <a:solidFill>
                  <a:srgbClr val="4D4D4F"/>
                </a:solidFill>
                <a:latin typeface="Calibri Light" charset="0"/>
                <a:cs typeface="Calibri Light" charset="0"/>
              </a:rPr>
              <a:pPr algn="r" defTabSz="457082"/>
              <a:t>‹#›</a:t>
            </a:fld>
            <a:endParaRPr lang="en-US" sz="600" dirty="0">
              <a:solidFill>
                <a:srgbClr val="4D4D4F"/>
              </a:solidFill>
              <a:latin typeface="Calibri Light" charset="0"/>
              <a:cs typeface="Calibri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4532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CE37C15-3FCC-5042-A472-8F9A736A2F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xmlns="" id="{6D5ED21D-CB3B-4BFA-8321-970DC9C682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8206" y="3545332"/>
            <a:ext cx="4489450" cy="905933"/>
          </a:xfrm>
        </p:spPr>
        <p:txBody>
          <a:bodyPr/>
          <a:lstStyle>
            <a:lvl1pPr marL="0" indent="0" algn="l" defTabSz="457094" rtl="0" eaLnBrk="1" latinLnBrk="0" hangingPunct="1">
              <a:lnSpc>
                <a:spcPts val="2940"/>
              </a:lnSpc>
              <a:buNone/>
              <a:defRPr lang="en-US" sz="3000" kern="1200" dirty="0" smtClean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0" algn="l" defTabSz="457094" rtl="0" eaLnBrk="1" latinLnBrk="0" hangingPunct="1">
              <a:lnSpc>
                <a:spcPts val="2940"/>
              </a:lnSpc>
              <a:defRPr lang="en-US" sz="3000" kern="1200" dirty="0" smtClean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 marL="0" algn="l" defTabSz="457094" rtl="0" eaLnBrk="1" latinLnBrk="0" hangingPunct="1">
              <a:lnSpc>
                <a:spcPts val="2940"/>
              </a:lnSpc>
              <a:defRPr lang="en-US" sz="3000" kern="1200" dirty="0" smtClean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 marL="0" algn="l" defTabSz="457094" rtl="0" eaLnBrk="1" latinLnBrk="0" hangingPunct="1">
              <a:lnSpc>
                <a:spcPts val="2940"/>
              </a:lnSpc>
              <a:defRPr lang="en-US" sz="3000" kern="1200" dirty="0" smtClean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4pPr>
            <a:lvl5pPr marL="0" algn="l" defTabSz="457094" rtl="0" eaLnBrk="1" latinLnBrk="0" hangingPunct="1">
              <a:lnSpc>
                <a:spcPts val="2940"/>
              </a:lnSpc>
              <a:defRPr lang="en-GB" sz="3000" kern="1200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5pPr>
          </a:lstStyle>
          <a:p>
            <a:pPr lvl="0"/>
            <a:r>
              <a:rPr lang="en-GB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542408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76FD2E2-639B-41AB-AB71-081FF4C0F469}"/>
              </a:ext>
            </a:extLst>
          </p:cNvPr>
          <p:cNvSpPr txBox="1"/>
          <p:nvPr userDrawn="1"/>
        </p:nvSpPr>
        <p:spPr>
          <a:xfrm>
            <a:off x="8326031" y="6463391"/>
            <a:ext cx="598180" cy="215421"/>
          </a:xfrm>
          <a:prstGeom prst="rect">
            <a:avLst/>
          </a:prstGeom>
          <a:noFill/>
        </p:spPr>
        <p:txBody>
          <a:bodyPr wrap="none" lIns="91410" tIns="45709" rIns="91410" bIns="45709" rtlCol="0">
            <a:spAutoFit/>
          </a:bodyPr>
          <a:lstStyle/>
          <a:p>
            <a:pPr algn="r" defTabSz="609356"/>
            <a:r>
              <a:rPr lang="en-ZA" sz="800" dirty="0">
                <a:solidFill>
                  <a:srgbClr val="4D4D4F"/>
                </a:solidFill>
                <a:latin typeface="Calibri Light" charset="0"/>
                <a:cs typeface="Calibri Light" charset="0"/>
              </a:rPr>
              <a:t>Page | </a:t>
            </a:r>
            <a:fld id="{8A9BB6CD-2336-432F-8B41-62F7C4774262}" type="slidenum">
              <a:rPr lang="en-ZA" sz="800">
                <a:solidFill>
                  <a:srgbClr val="4D4D4F"/>
                </a:solidFill>
                <a:latin typeface="Calibri Light" charset="0"/>
                <a:cs typeface="Calibri Light" charset="0"/>
              </a:rPr>
              <a:pPr algn="r" defTabSz="609356"/>
              <a:t>‹#›</a:t>
            </a:fld>
            <a:endParaRPr lang="en-US" sz="800" dirty="0">
              <a:solidFill>
                <a:srgbClr val="4D4D4F"/>
              </a:solidFill>
              <a:latin typeface="Calibri Light" charset="0"/>
              <a:cs typeface="Calibri Light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1070EC7E-9337-4991-B904-EA0DB6BE9A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141" y="252413"/>
            <a:ext cx="7160123" cy="457200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</a:t>
            </a:r>
            <a:endParaRPr lang="en-ZA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58F484D2-CE22-014D-AC42-70E5CE3E253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0984" y="6485077"/>
            <a:ext cx="6487023" cy="364131"/>
          </a:xfrm>
        </p:spPr>
        <p:txBody>
          <a:bodyPr>
            <a:normAutofit/>
          </a:bodyPr>
          <a:lstStyle>
            <a:lvl1pPr marL="0" indent="0">
              <a:buFontTx/>
              <a:buNone/>
              <a:defRPr lang="en-ZA" sz="1100" i="1" kern="12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70271" indent="0">
              <a:buFontTx/>
              <a:buNone/>
              <a:defRPr/>
            </a:lvl2pPr>
            <a:lvl3pPr marL="609356" indent="0">
              <a:buFontTx/>
              <a:buNone/>
              <a:defRPr/>
            </a:lvl3pPr>
            <a:lvl4pPr marL="848446" indent="0">
              <a:buFontTx/>
              <a:buNone/>
              <a:defRPr/>
            </a:lvl4pPr>
            <a:lvl5pPr marL="1087528" indent="0">
              <a:buFontTx/>
              <a:buNone/>
              <a:defRPr/>
            </a:lvl5pPr>
          </a:lstStyle>
          <a:p>
            <a:pPr lvl="0"/>
            <a:r>
              <a:rPr lang="en-US" dirty="0"/>
              <a:t>Source</a:t>
            </a:r>
            <a:endParaRPr lang="en-ZA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923E05E3-652A-D343-8876-1041CC408B60}"/>
              </a:ext>
            </a:extLst>
          </p:cNvPr>
          <p:cNvCxnSpPr>
            <a:cxnSpLocks/>
          </p:cNvCxnSpPr>
          <p:nvPr userDrawn="1"/>
        </p:nvCxnSpPr>
        <p:spPr>
          <a:xfrm>
            <a:off x="371875" y="709613"/>
            <a:ext cx="8399595" cy="0"/>
          </a:xfrm>
          <a:prstGeom prst="line">
            <a:avLst/>
          </a:prstGeom>
          <a:ln w="6350">
            <a:solidFill>
              <a:srgbClr val="E01B2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361741" y="1344372"/>
            <a:ext cx="8204199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Add bullet level one</a:t>
            </a:r>
          </a:p>
          <a:p>
            <a:pPr lvl="1"/>
            <a:r>
              <a:rPr lang="en-US" dirty="0"/>
              <a:t>Bullet level two</a:t>
            </a:r>
          </a:p>
          <a:p>
            <a:pPr lvl="2"/>
            <a:r>
              <a:rPr lang="en-US" sz="1600" dirty="0"/>
              <a:t>Bullet level three</a:t>
            </a:r>
          </a:p>
          <a:p>
            <a:pPr lvl="3"/>
            <a:r>
              <a:rPr lang="en-US" sz="1500" dirty="0"/>
              <a:t>Bullet level four</a:t>
            </a:r>
          </a:p>
          <a:p>
            <a:pPr lvl="4"/>
            <a:r>
              <a:rPr lang="en-US" sz="1600" dirty="0"/>
              <a:t>Bullet level five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307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ank Yo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2AF4606-9D8A-AC4C-88F9-749D80A0F0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-33333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B1C157A-BF4F-4C1A-B90F-001CC22A3F3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8709" y="2306072"/>
            <a:ext cx="4489450" cy="905933"/>
          </a:xfrm>
        </p:spPr>
        <p:txBody>
          <a:bodyPr/>
          <a:lstStyle>
            <a:lvl1pPr marL="0" indent="0" algn="l" defTabSz="609450" rtl="0" eaLnBrk="1" latinLnBrk="0" hangingPunct="1">
              <a:lnSpc>
                <a:spcPts val="3920"/>
              </a:lnSpc>
              <a:buNone/>
              <a:defRPr lang="en-US" sz="4000" kern="1200" dirty="0" smtClean="0">
                <a:solidFill>
                  <a:schemeClr val="bg1"/>
                </a:solidFill>
                <a:latin typeface="+mn-lt"/>
                <a:ea typeface="Calibri Light" charset="0"/>
                <a:cs typeface="Calibri Light" charset="0"/>
              </a:defRPr>
            </a:lvl1pPr>
            <a:lvl2pPr marL="0" algn="l" defTabSz="609450" rtl="0" eaLnBrk="1" latinLnBrk="0" hangingPunct="1">
              <a:lnSpc>
                <a:spcPts val="3920"/>
              </a:lnSpc>
              <a:defRPr lang="en-US" sz="4000" kern="1200" dirty="0" smtClean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 marL="0" algn="l" defTabSz="609450" rtl="0" eaLnBrk="1" latinLnBrk="0" hangingPunct="1">
              <a:lnSpc>
                <a:spcPts val="3920"/>
              </a:lnSpc>
              <a:defRPr lang="en-US" sz="4000" kern="1200" dirty="0" smtClean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 marL="0" algn="l" defTabSz="609450" rtl="0" eaLnBrk="1" latinLnBrk="0" hangingPunct="1">
              <a:lnSpc>
                <a:spcPts val="3920"/>
              </a:lnSpc>
              <a:defRPr lang="en-US" sz="4000" kern="1200" dirty="0" smtClean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4pPr>
            <a:lvl5pPr marL="0" algn="l" defTabSz="609450" rtl="0" eaLnBrk="1" latinLnBrk="0" hangingPunct="1">
              <a:lnSpc>
                <a:spcPts val="3920"/>
              </a:lnSpc>
              <a:defRPr lang="en-GB" sz="4000" kern="1200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5pPr>
          </a:lstStyle>
          <a:p>
            <a:pPr lvl="0"/>
            <a:r>
              <a:rPr lang="en-GB" dirty="0"/>
              <a:t>Thank you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E68845F-CC81-2141-AA1F-D967E443C3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84516" y="5381574"/>
            <a:ext cx="1915944" cy="96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074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8F789E3-F82C-4D95-AB6F-964A05F6955F}"/>
              </a:ext>
            </a:extLst>
          </p:cNvPr>
          <p:cNvSpPr/>
          <p:nvPr userDrawn="1"/>
        </p:nvSpPr>
        <p:spPr>
          <a:xfrm>
            <a:off x="6" y="1219204"/>
            <a:ext cx="9143999" cy="5638799"/>
          </a:xfrm>
          <a:prstGeom prst="rect">
            <a:avLst/>
          </a:prstGeom>
          <a:solidFill>
            <a:srgbClr val="F2F2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 defTabSz="457094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lIns="91422" tIns="45711" rIns="91422" bIns="45711"/>
          <a:lstStyle/>
          <a:p>
            <a:pPr defTabSz="457094"/>
            <a:fld id="{9DC966D0-BFC0-054F-9151-BD81B252911D}" type="datetimeFigureOut">
              <a:rPr lang="en-US">
                <a:solidFill>
                  <a:prstClr val="black"/>
                </a:solidFill>
              </a:rPr>
              <a:pPr defTabSz="457094"/>
              <a:t>4/3/2020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lIns="91422" tIns="45711" rIns="91422" bIns="45711"/>
          <a:lstStyle/>
          <a:p>
            <a:pPr defTabSz="457094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159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lIns="91422" tIns="45711" rIns="91422" bIns="45711"/>
          <a:lstStyle/>
          <a:p>
            <a:pPr defTabSz="457094"/>
            <a:fld id="{9DC966D0-BFC0-054F-9151-BD81B252911D}" type="datetimeFigureOut">
              <a:rPr lang="en-US">
                <a:solidFill>
                  <a:prstClr val="black"/>
                </a:solidFill>
              </a:rPr>
              <a:pPr defTabSz="457094"/>
              <a:t>4/3/2020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lIns="91422" tIns="45711" rIns="91422" bIns="45711"/>
          <a:lstStyle/>
          <a:p>
            <a:pPr defTabSz="457094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2539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2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47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2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12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7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58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lIns="91422" tIns="45711" rIns="91422" bIns="45711"/>
          <a:lstStyle/>
          <a:p>
            <a:pPr defTabSz="457094"/>
            <a:fld id="{9DC966D0-BFC0-054F-9151-BD81B252911D}" type="datetimeFigureOut">
              <a:rPr lang="en-US">
                <a:solidFill>
                  <a:prstClr val="black"/>
                </a:solidFill>
              </a:rPr>
              <a:pPr defTabSz="457094"/>
              <a:t>4/3/2020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lIns="91422" tIns="45711" rIns="91422" bIns="45711"/>
          <a:lstStyle/>
          <a:p>
            <a:pPr defTabSz="457094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571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lIns="91422" tIns="45711" rIns="91422" bIns="45711"/>
          <a:lstStyle/>
          <a:p>
            <a:pPr defTabSz="457094"/>
            <a:fld id="{9DC966D0-BFC0-054F-9151-BD81B252911D}" type="datetimeFigureOut">
              <a:rPr lang="en-US">
                <a:solidFill>
                  <a:prstClr val="black"/>
                </a:solidFill>
              </a:rPr>
              <a:pPr defTabSz="457094"/>
              <a:t>4/3/2020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lIns="91422" tIns="45711" rIns="91422" bIns="45711"/>
          <a:lstStyle/>
          <a:p>
            <a:pPr defTabSz="457094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67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21" indent="0">
              <a:buNone/>
              <a:defRPr sz="1500" b="1"/>
            </a:lvl2pPr>
            <a:lvl3pPr marL="685647" indent="0">
              <a:buNone/>
              <a:defRPr sz="1400" b="1"/>
            </a:lvl3pPr>
            <a:lvl4pPr marL="1028471" indent="0">
              <a:buNone/>
              <a:defRPr sz="1200" b="1"/>
            </a:lvl4pPr>
            <a:lvl5pPr marL="1371294" indent="0">
              <a:buNone/>
              <a:defRPr sz="1200" b="1"/>
            </a:lvl5pPr>
            <a:lvl6pPr marL="1714121" indent="0">
              <a:buNone/>
              <a:defRPr sz="1200" b="1"/>
            </a:lvl6pPr>
            <a:lvl7pPr marL="2056940" indent="0">
              <a:buNone/>
              <a:defRPr sz="1200" b="1"/>
            </a:lvl7pPr>
            <a:lvl8pPr marL="2399760" indent="0">
              <a:buNone/>
              <a:defRPr sz="1200" b="1"/>
            </a:lvl8pPr>
            <a:lvl9pPr marL="2742581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6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21" indent="0">
              <a:buNone/>
              <a:defRPr sz="1500" b="1"/>
            </a:lvl2pPr>
            <a:lvl3pPr marL="685647" indent="0">
              <a:buNone/>
              <a:defRPr sz="1400" b="1"/>
            </a:lvl3pPr>
            <a:lvl4pPr marL="1028471" indent="0">
              <a:buNone/>
              <a:defRPr sz="1200" b="1"/>
            </a:lvl4pPr>
            <a:lvl5pPr marL="1371294" indent="0">
              <a:buNone/>
              <a:defRPr sz="1200" b="1"/>
            </a:lvl5pPr>
            <a:lvl6pPr marL="1714121" indent="0">
              <a:buNone/>
              <a:defRPr sz="1200" b="1"/>
            </a:lvl6pPr>
            <a:lvl7pPr marL="2056940" indent="0">
              <a:buNone/>
              <a:defRPr sz="1200" b="1"/>
            </a:lvl7pPr>
            <a:lvl8pPr marL="2399760" indent="0">
              <a:buNone/>
              <a:defRPr sz="1200" b="1"/>
            </a:lvl8pPr>
            <a:lvl9pPr marL="2742581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6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lIns="91422" tIns="45711" rIns="91422" bIns="45711"/>
          <a:lstStyle/>
          <a:p>
            <a:pPr defTabSz="457094"/>
            <a:fld id="{9DC966D0-BFC0-054F-9151-BD81B252911D}" type="datetimeFigureOut">
              <a:rPr lang="en-US">
                <a:solidFill>
                  <a:prstClr val="black"/>
                </a:solidFill>
              </a:rPr>
              <a:pPr defTabSz="457094"/>
              <a:t>4/3/2020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lIns="91422" tIns="45711" rIns="91422" bIns="45711"/>
          <a:lstStyle/>
          <a:p>
            <a:pPr defTabSz="457094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771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761" y="136539"/>
            <a:ext cx="7995814" cy="540791"/>
          </a:xfrm>
        </p:spPr>
        <p:txBody>
          <a:bodyPr/>
          <a:lstStyle>
            <a:lvl1pPr>
              <a:defRPr>
                <a:solidFill>
                  <a:srgbClr val="4D4D4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lIns="91422" tIns="45711" rIns="91422" bIns="45711"/>
          <a:lstStyle/>
          <a:p>
            <a:pPr defTabSz="457094"/>
            <a:fld id="{9DC966D0-BFC0-054F-9151-BD81B252911D}" type="datetimeFigureOut">
              <a:rPr lang="en-US">
                <a:solidFill>
                  <a:prstClr val="black"/>
                </a:solidFill>
              </a:rPr>
              <a:pPr defTabSz="457094"/>
              <a:t>4/3/2020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lIns="91422" tIns="45711" rIns="91422" bIns="45711"/>
          <a:lstStyle/>
          <a:p>
            <a:pPr defTabSz="457094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754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lIns="91422" tIns="45711" rIns="91422" bIns="45711"/>
          <a:lstStyle/>
          <a:p>
            <a:pPr defTabSz="457094"/>
            <a:fld id="{9DC966D0-BFC0-054F-9151-BD81B252911D}" type="datetimeFigureOut">
              <a:rPr lang="en-US">
                <a:solidFill>
                  <a:prstClr val="black"/>
                </a:solidFill>
              </a:rPr>
              <a:pPr defTabSz="457094"/>
              <a:t>4/3/2020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lIns="91422" tIns="45711" rIns="91422" bIns="45711"/>
          <a:lstStyle/>
          <a:p>
            <a:pPr defTabSz="457094"/>
            <a:endParaRPr lang="en-US">
              <a:solidFill>
                <a:prstClr val="black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6AD0ACD-E93D-403E-9369-F6B948889C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77817" y="343952"/>
            <a:ext cx="367800" cy="258575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B2D0D7BC-BCCE-46F5-8C83-D50C4F8A8E63}"/>
              </a:ext>
            </a:extLst>
          </p:cNvPr>
          <p:cNvCxnSpPr>
            <a:cxnSpLocks/>
          </p:cNvCxnSpPr>
          <p:nvPr userDrawn="1"/>
        </p:nvCxnSpPr>
        <p:spPr>
          <a:xfrm>
            <a:off x="371879" y="1097952"/>
            <a:ext cx="8467327" cy="0"/>
          </a:xfrm>
          <a:prstGeom prst="line">
            <a:avLst/>
          </a:prstGeom>
          <a:ln w="6350">
            <a:solidFill>
              <a:srgbClr val="E01B2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CAD9E16F-5E99-46BA-BB6C-A581C5BEC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384" y="244728"/>
            <a:ext cx="7721174" cy="484903"/>
          </a:xfrm>
        </p:spPr>
        <p:txBody>
          <a:bodyPr anchor="t" anchorCtr="0">
            <a:normAutofit/>
          </a:bodyPr>
          <a:lstStyle>
            <a:lvl1pPr>
              <a:defRPr sz="2000" b="1">
                <a:solidFill>
                  <a:srgbClr val="4D4D4F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xmlns="" id="{C1A2F90A-79BD-4679-9AD1-F4B0430FF4B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98383" y="730531"/>
            <a:ext cx="4002724" cy="328529"/>
          </a:xfrm>
        </p:spPr>
        <p:txBody>
          <a:bodyPr>
            <a:normAutofit/>
          </a:bodyPr>
          <a:lstStyle>
            <a:lvl1pPr marL="0" indent="0">
              <a:buFontTx/>
              <a:buNone/>
              <a:defRPr lang="en-ZA" sz="1400" kern="1200" dirty="0">
                <a:solidFill>
                  <a:srgbClr val="4D4D4F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277743" indent="0">
              <a:buFontTx/>
              <a:buNone/>
              <a:defRPr/>
            </a:lvl2pPr>
            <a:lvl3pPr marL="457082" indent="0">
              <a:buFontTx/>
              <a:buNone/>
              <a:defRPr/>
            </a:lvl3pPr>
            <a:lvl4pPr marL="636428" indent="0">
              <a:buFontTx/>
              <a:buNone/>
              <a:defRPr/>
            </a:lvl4pPr>
            <a:lvl5pPr marL="815765" indent="0">
              <a:buFontTx/>
              <a:buNone/>
              <a:defRPr/>
            </a:lvl5pPr>
          </a:lstStyle>
          <a:p>
            <a:pPr lvl="0"/>
            <a:r>
              <a:rPr lang="en-US" dirty="0"/>
              <a:t>Add subtitle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676510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2F2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1873" y="39144"/>
            <a:ext cx="7886700" cy="638175"/>
          </a:xfrm>
          <a:prstGeom prst="rect">
            <a:avLst/>
          </a:prstGeom>
        </p:spPr>
        <p:txBody>
          <a:bodyPr vert="horz" lIns="91422" tIns="45711" rIns="91422" bIns="45711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2980" y="816713"/>
            <a:ext cx="8102370" cy="5360251"/>
          </a:xfrm>
          <a:prstGeom prst="rect">
            <a:avLst/>
          </a:prstGeom>
        </p:spPr>
        <p:txBody>
          <a:bodyPr vert="horz" lIns="91422" tIns="45711" rIns="91422" bIns="4571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EAE61EC-37E0-47CA-A089-9D365AE2E675}"/>
              </a:ext>
            </a:extLst>
          </p:cNvPr>
          <p:cNvPicPr>
            <a:picLocks noChangeAspect="1"/>
          </p:cNvPicPr>
          <p:nvPr userDrawn="1"/>
        </p:nvPicPr>
        <p:blipFill>
          <a:blip r:embed="rId26"/>
          <a:stretch>
            <a:fillRect/>
          </a:stretch>
        </p:blipFill>
        <p:spPr>
          <a:xfrm>
            <a:off x="8477817" y="343952"/>
            <a:ext cx="367800" cy="25857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5C9864D1-7E2A-4B24-89CB-03C60B8CDCC8}"/>
              </a:ext>
            </a:extLst>
          </p:cNvPr>
          <p:cNvCxnSpPr>
            <a:cxnSpLocks/>
          </p:cNvCxnSpPr>
          <p:nvPr userDrawn="1"/>
        </p:nvCxnSpPr>
        <p:spPr>
          <a:xfrm>
            <a:off x="371879" y="709613"/>
            <a:ext cx="8467327" cy="0"/>
          </a:xfrm>
          <a:prstGeom prst="line">
            <a:avLst/>
          </a:prstGeom>
          <a:ln w="6350">
            <a:solidFill>
              <a:srgbClr val="E01B2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AC4208E-E6DF-4127-AE78-C5D6CE4CE296}"/>
              </a:ext>
            </a:extLst>
          </p:cNvPr>
          <p:cNvSpPr txBox="1"/>
          <p:nvPr userDrawn="1"/>
        </p:nvSpPr>
        <p:spPr>
          <a:xfrm>
            <a:off x="8428596" y="6463388"/>
            <a:ext cx="495612" cy="184648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r" defTabSz="457082"/>
            <a:r>
              <a:rPr lang="en-ZA" sz="600" dirty="0">
                <a:solidFill>
                  <a:srgbClr val="4D4D4F"/>
                </a:solidFill>
                <a:latin typeface="Calibri Light" charset="0"/>
                <a:cs typeface="Calibri Light" charset="0"/>
              </a:rPr>
              <a:t>Page | </a:t>
            </a:r>
            <a:fld id="{8A9BB6CD-2336-432F-8B41-62F7C4774262}" type="slidenum">
              <a:rPr lang="en-ZA" sz="600">
                <a:solidFill>
                  <a:srgbClr val="4D4D4F"/>
                </a:solidFill>
                <a:latin typeface="Calibri Light" charset="0"/>
                <a:cs typeface="Calibri Light" charset="0"/>
              </a:rPr>
              <a:pPr algn="r" defTabSz="457082"/>
              <a:t>‹#›</a:t>
            </a:fld>
            <a:endParaRPr lang="en-US" sz="600" dirty="0">
              <a:solidFill>
                <a:srgbClr val="4D4D4F"/>
              </a:solidFill>
              <a:latin typeface="Calibri Light" charset="0"/>
              <a:cs typeface="Calibri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863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</p:sldLayoutIdLst>
  <p:txStyles>
    <p:titleStyle>
      <a:lvl1pPr algn="l" defTabSz="685647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rgbClr val="4D4D4F"/>
          </a:solidFill>
          <a:latin typeface="+mn-lt"/>
          <a:ea typeface="+mj-ea"/>
          <a:cs typeface="+mj-cs"/>
        </a:defRPr>
      </a:lvl1pPr>
    </p:titleStyle>
    <p:bodyStyle>
      <a:lvl1pPr marL="171414" indent="-171414" algn="l" defTabSz="68564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600" kern="1200">
          <a:solidFill>
            <a:srgbClr val="4D4D4F"/>
          </a:solidFill>
          <a:latin typeface="+mn-lt"/>
          <a:ea typeface="+mn-ea"/>
          <a:cs typeface="+mn-cs"/>
        </a:defRPr>
      </a:lvl1pPr>
      <a:lvl2pPr marL="514241" indent="-171414" algn="l" defTabSz="68564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rgbClr val="4D4D4F"/>
          </a:solidFill>
          <a:latin typeface="+mn-lt"/>
          <a:ea typeface="+mn-ea"/>
          <a:cs typeface="+mn-cs"/>
        </a:defRPr>
      </a:lvl2pPr>
      <a:lvl3pPr marL="857060" indent="-171414" algn="l" defTabSz="68564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rgbClr val="4D4D4F"/>
          </a:solidFill>
          <a:latin typeface="+mn-lt"/>
          <a:ea typeface="+mn-ea"/>
          <a:cs typeface="+mn-cs"/>
        </a:defRPr>
      </a:lvl3pPr>
      <a:lvl4pPr marL="1199880" indent="-171414" algn="l" defTabSz="68564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rgbClr val="4D4D4F"/>
          </a:solidFill>
          <a:latin typeface="+mn-lt"/>
          <a:ea typeface="+mn-ea"/>
          <a:cs typeface="+mn-cs"/>
        </a:defRPr>
      </a:lvl4pPr>
      <a:lvl5pPr marL="1542701" indent="-171414" algn="l" defTabSz="68564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rgbClr val="4D4D4F"/>
          </a:solidFill>
          <a:latin typeface="+mn-lt"/>
          <a:ea typeface="+mn-ea"/>
          <a:cs typeface="+mn-cs"/>
        </a:defRPr>
      </a:lvl5pPr>
      <a:lvl6pPr marL="1885527" indent="-171414" algn="l" defTabSz="68564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351" indent="-171414" algn="l" defTabSz="68564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174" indent="-171414" algn="l" defTabSz="68564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001" indent="-171414" algn="l" defTabSz="68564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21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647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71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94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121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940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760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81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DF29411A-B9AC-C346-9265-D3906CB47B2B}"/>
              </a:ext>
            </a:extLst>
          </p:cNvPr>
          <p:cNvSpPr/>
          <p:nvPr/>
        </p:nvSpPr>
        <p:spPr>
          <a:xfrm>
            <a:off x="289022" y="6313567"/>
            <a:ext cx="8520499" cy="356120"/>
          </a:xfrm>
          <a:prstGeom prst="rect">
            <a:avLst/>
          </a:prstGeom>
        </p:spPr>
        <p:txBody>
          <a:bodyPr wrap="square" lIns="108821" tIns="54418" rIns="108821" bIns="54418">
            <a:spAutoFit/>
          </a:bodyPr>
          <a:lstStyle/>
          <a:p>
            <a:pPr marL="161529" indent="-161529" defTabSz="816161">
              <a:tabLst>
                <a:tab pos="76517" algn="l"/>
              </a:tabLst>
              <a:defRPr/>
            </a:pPr>
            <a:r>
              <a:rPr lang="en-ZA" sz="800" b="1" i="1" dirty="0">
                <a:solidFill>
                  <a:srgbClr val="E0353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Important note:</a:t>
            </a:r>
          </a:p>
          <a:p>
            <a:pPr marL="161529" indent="-161529" defTabSz="725479">
              <a:tabLst>
                <a:tab pos="76517" algn="l"/>
              </a:tabLst>
              <a:defRPr/>
            </a:pPr>
            <a:r>
              <a:rPr lang="en-ZA" sz="800" i="1" dirty="0">
                <a:solidFill>
                  <a:srgbClr val="4D4D4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Momentum Investments abstains when there is a conflict of interest situation (i.e. related parties)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30BD671-BC73-464B-BB7F-A143B3A0C28C}"/>
              </a:ext>
            </a:extLst>
          </p:cNvPr>
          <p:cNvSpPr txBox="1"/>
          <p:nvPr/>
        </p:nvSpPr>
        <p:spPr>
          <a:xfrm>
            <a:off x="8444051" y="6462051"/>
            <a:ext cx="482788" cy="184648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r" defTabSz="457094"/>
            <a:r>
              <a:rPr lang="en-ZA" sz="600" dirty="0">
                <a:solidFill>
                  <a:srgbClr val="575758"/>
                </a:solidFill>
                <a:latin typeface="Calibri Light" charset="0"/>
                <a:cs typeface="Calibri Light" charset="0"/>
              </a:rPr>
              <a:t>Page | </a:t>
            </a:r>
            <a:fld id="{8A9BB6CD-2336-432F-8B41-62F7C4774262}" type="slidenum">
              <a:rPr lang="en-ZA" sz="600">
                <a:solidFill>
                  <a:srgbClr val="575758"/>
                </a:solidFill>
                <a:latin typeface="Calibri Light" charset="0"/>
                <a:cs typeface="Calibri Light" charset="0"/>
              </a:rPr>
              <a:pPr algn="r" defTabSz="457094"/>
              <a:t>1</a:t>
            </a:fld>
            <a:endParaRPr lang="en-US" sz="600" dirty="0">
              <a:solidFill>
                <a:srgbClr val="575758"/>
              </a:solidFill>
              <a:latin typeface="Calibri Light" charset="0"/>
              <a:cs typeface="Calibri Light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1E98AC-EE1A-4618-87D6-67B9C535D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Proxy voting summary 2019</a:t>
            </a:r>
            <a:endParaRPr lang="en-ZA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3690431"/>
              </p:ext>
            </p:extLst>
          </p:nvPr>
        </p:nvGraphicFramePr>
        <p:xfrm>
          <a:off x="395288" y="852441"/>
          <a:ext cx="8424864" cy="5760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525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7231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marL="252000" algn="l"/>
                      <a:r>
                        <a:rPr lang="en-ZA" sz="1500" b="1" dirty="0">
                          <a:solidFill>
                            <a:schemeClr val="bg1"/>
                          </a:solidFill>
                          <a:latin typeface="+mn-lt"/>
                          <a:cs typeface="Calibri" panose="020F0502020204030204" pitchFamily="34" charset="0"/>
                        </a:rPr>
                        <a:t>Number of </a:t>
                      </a:r>
                      <a:r>
                        <a:rPr lang="en-ZA" sz="1500" b="1" baseline="0" dirty="0">
                          <a:solidFill>
                            <a:schemeClr val="bg1"/>
                          </a:solidFill>
                          <a:latin typeface="+mn-lt"/>
                          <a:cs typeface="Calibri" panose="020F0502020204030204" pitchFamily="34" charset="0"/>
                        </a:rPr>
                        <a:t> shareholder meetings</a:t>
                      </a:r>
                      <a:endParaRPr lang="en-ZA" sz="1500" b="1" dirty="0">
                        <a:solidFill>
                          <a:schemeClr val="bg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8580" marR="68580" anchor="ctr"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E0353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n-ZA" sz="1500" b="1" dirty="0">
                          <a:solidFill>
                            <a:schemeClr val="bg1"/>
                          </a:solidFill>
                          <a:latin typeface="+mn-lt"/>
                          <a:cs typeface="Calibri" panose="020F0502020204030204" pitchFamily="34" charset="0"/>
                        </a:rPr>
                        <a:t>244</a:t>
                      </a:r>
                    </a:p>
                  </a:txBody>
                  <a:tcPr marL="68580" marR="68580" anchor="ctr"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E035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396000" algn="l"/>
                      <a:r>
                        <a:rPr lang="en-ZA" sz="1500" b="0" i="0" dirty="0">
                          <a:solidFill>
                            <a:schemeClr val="bg1"/>
                          </a:solidFill>
                          <a:latin typeface="+mn-lt"/>
                          <a:cs typeface="Calibri Light" panose="020F0302020204030204" pitchFamily="34" charset="0"/>
                        </a:rPr>
                        <a:t>Total resolutions</a:t>
                      </a:r>
                    </a:p>
                  </a:txBody>
                  <a:tcPr marL="68580" marR="6858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8C8B8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fontAlgn="ctr" latinLnBrk="0" hangingPunct="1"/>
                      <a:r>
                        <a:rPr lang="en-US" sz="1500" b="0" i="0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Calibri Light" panose="020F0302020204030204" pitchFamily="34" charset="0"/>
                        </a:rPr>
                        <a:t>4 477</a:t>
                      </a:r>
                      <a:endParaRPr lang="en-ZA" sz="1500" b="0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8C8B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396000" algn="l"/>
                      <a:r>
                        <a:rPr lang="en-US" sz="1500" b="0" i="0" dirty="0">
                          <a:solidFill>
                            <a:schemeClr val="bg1"/>
                          </a:solidFill>
                          <a:latin typeface="+mn-lt"/>
                          <a:cs typeface="Calibri Light" panose="020F0302020204030204" pitchFamily="34" charset="0"/>
                        </a:rPr>
                        <a:t>Abstentions</a:t>
                      </a:r>
                      <a:endParaRPr lang="en-ZA" sz="1500" b="0" i="0" dirty="0">
                        <a:solidFill>
                          <a:schemeClr val="bg1"/>
                        </a:solidFill>
                        <a:latin typeface="+mn-lt"/>
                        <a:cs typeface="Calibri Light" panose="020F0302020204030204" pitchFamily="34" charset="0"/>
                      </a:endParaRPr>
                    </a:p>
                  </a:txBody>
                  <a:tcPr marL="68580" marR="6858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8C8B8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0" fontAlgn="ctr"/>
                      <a:r>
                        <a:rPr lang="en-US" sz="15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 Light" panose="020F0302020204030204" pitchFamily="34" charset="0"/>
                        </a:rPr>
                        <a:t>34</a:t>
                      </a:r>
                      <a:endParaRPr lang="en-ZA" sz="15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8C8B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396000" algn="l"/>
                      <a:r>
                        <a:rPr lang="en-US" sz="1500" b="0" i="0" dirty="0">
                          <a:solidFill>
                            <a:schemeClr val="bg1"/>
                          </a:solidFill>
                          <a:latin typeface="+mn-lt"/>
                          <a:cs typeface="Calibri Light" panose="020F0302020204030204" pitchFamily="34" charset="0"/>
                        </a:rPr>
                        <a:t>Votes in </a:t>
                      </a:r>
                      <a:r>
                        <a:rPr lang="en-US" sz="1500" b="0" i="0" dirty="0" err="1">
                          <a:solidFill>
                            <a:schemeClr val="bg1"/>
                          </a:solidFill>
                          <a:latin typeface="+mn-lt"/>
                          <a:cs typeface="Calibri Light" panose="020F0302020204030204" pitchFamily="34" charset="0"/>
                        </a:rPr>
                        <a:t>favour</a:t>
                      </a:r>
                      <a:endParaRPr lang="en-ZA" sz="1500" b="0" i="0" dirty="0">
                        <a:solidFill>
                          <a:schemeClr val="bg1"/>
                        </a:solidFill>
                        <a:latin typeface="+mn-lt"/>
                        <a:cs typeface="Calibri Light" panose="020F0302020204030204" pitchFamily="34" charset="0"/>
                      </a:endParaRPr>
                    </a:p>
                  </a:txBody>
                  <a:tcPr marL="68580" marR="6858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8C8B8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0" fontAlgn="ctr"/>
                      <a:r>
                        <a:rPr lang="en-US" sz="150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 Light" panose="020F0302020204030204" pitchFamily="34" charset="0"/>
                        </a:rPr>
                        <a:t>3 872</a:t>
                      </a:r>
                      <a:endParaRPr lang="en-ZA" sz="15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8C8B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396000" algn="l"/>
                      <a:r>
                        <a:rPr lang="en-US" sz="1500" b="0" i="0" dirty="0">
                          <a:solidFill>
                            <a:schemeClr val="bg1"/>
                          </a:solidFill>
                          <a:latin typeface="+mn-lt"/>
                          <a:cs typeface="Calibri Light" panose="020F0302020204030204" pitchFamily="34" charset="0"/>
                        </a:rPr>
                        <a:t>Votes against</a:t>
                      </a:r>
                      <a:endParaRPr lang="en-ZA" sz="1500" b="0" i="0" dirty="0">
                        <a:solidFill>
                          <a:schemeClr val="bg1"/>
                        </a:solidFill>
                        <a:latin typeface="+mn-lt"/>
                        <a:cs typeface="Calibri Light" panose="020F0302020204030204" pitchFamily="34" charset="0"/>
                      </a:endParaRPr>
                    </a:p>
                  </a:txBody>
                  <a:tcPr marL="68580" marR="6858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8C8B8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0" fontAlgn="ctr"/>
                      <a:r>
                        <a:rPr lang="en-US" sz="150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 Light" panose="020F0302020204030204" pitchFamily="34" charset="0"/>
                        </a:rPr>
                        <a:t>  571</a:t>
                      </a:r>
                      <a:endParaRPr lang="en-ZA" sz="15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8C8B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721800" lvl="2" algn="l"/>
                      <a:r>
                        <a:rPr lang="en-US" sz="1500" b="0" i="0" dirty="0">
                          <a:solidFill>
                            <a:srgbClr val="4D4D4F"/>
                          </a:solidFill>
                          <a:latin typeface="+mn-lt"/>
                          <a:cs typeface="Calibri Light" panose="020F0302020204030204" pitchFamily="34" charset="0"/>
                        </a:rPr>
                        <a:t>Remuneration issues</a:t>
                      </a:r>
                      <a:endParaRPr lang="en-ZA" sz="1500" b="0" i="0" dirty="0">
                        <a:solidFill>
                          <a:srgbClr val="4D4D4F"/>
                        </a:solidFill>
                        <a:latin typeface="+mn-lt"/>
                        <a:cs typeface="Calibri Light" panose="020F0302020204030204" pitchFamily="34" charset="0"/>
                      </a:endParaRPr>
                    </a:p>
                  </a:txBody>
                  <a:tcPr marL="68580" marR="68580" anchor="ctr">
                    <a:lnL>
                      <a:noFill/>
                    </a:lnL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0" fontAlgn="ctr"/>
                      <a:r>
                        <a:rPr lang="en-ZA" sz="1500" b="0" i="0" u="none" strike="noStrike" dirty="0">
                          <a:solidFill>
                            <a:srgbClr val="4D4D4F"/>
                          </a:solidFill>
                          <a:effectLst/>
                          <a:latin typeface="+mn-lt"/>
                          <a:cs typeface="Calibri Light" panose="020F0302020204030204" pitchFamily="34" charset="0"/>
                        </a:rPr>
                        <a:t>191</a:t>
                      </a:r>
                    </a:p>
                  </a:txBody>
                  <a:tcPr marL="0" marR="0" marT="0" marB="0" anchor="ctr"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721800" lvl="2" algn="l"/>
                      <a:r>
                        <a:rPr lang="en-US" sz="1500" b="0" i="0" kern="1200" dirty="0">
                          <a:solidFill>
                            <a:srgbClr val="4D4D4F"/>
                          </a:solidFill>
                          <a:latin typeface="+mn-lt"/>
                          <a:ea typeface="+mn-ea"/>
                          <a:cs typeface="Calibri Light" panose="020F0302020204030204" pitchFamily="34" charset="0"/>
                        </a:rPr>
                        <a:t>Director issues</a:t>
                      </a:r>
                      <a:endParaRPr lang="en-ZA" sz="1500" b="0" i="0" kern="1200" dirty="0">
                        <a:solidFill>
                          <a:srgbClr val="4D4D4F"/>
                        </a:solidFill>
                        <a:latin typeface="+mn-lt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68580" marR="68580" anchor="ctr">
                    <a:lnL>
                      <a:noFill/>
                    </a:lnL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fontAlgn="ctr" latinLnBrk="0" hangingPunct="1"/>
                      <a:r>
                        <a:rPr lang="en-US" sz="1500" b="0" i="0" u="none" strike="noStrike" kern="1200" dirty="0">
                          <a:solidFill>
                            <a:srgbClr val="4D4D4F"/>
                          </a:solidFill>
                          <a:effectLst/>
                          <a:latin typeface="+mn-lt"/>
                          <a:ea typeface="+mn-ea"/>
                          <a:cs typeface="Calibri Light" panose="020F0302020204030204" pitchFamily="34" charset="0"/>
                        </a:rPr>
                        <a:t>145</a:t>
                      </a:r>
                      <a:endParaRPr lang="en-ZA" sz="1500" b="0" i="0" u="none" strike="noStrike" kern="1200" dirty="0">
                        <a:solidFill>
                          <a:srgbClr val="4D4D4F"/>
                        </a:solidFill>
                        <a:effectLst/>
                        <a:latin typeface="+mn-lt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721800" lvl="2" algn="l"/>
                      <a:r>
                        <a:rPr lang="en-US" sz="1500" b="0" i="0" kern="1200" dirty="0">
                          <a:solidFill>
                            <a:srgbClr val="4D4D4F"/>
                          </a:solidFill>
                          <a:latin typeface="+mn-lt"/>
                          <a:ea typeface="+mn-ea"/>
                          <a:cs typeface="Calibri Light" panose="020F0302020204030204" pitchFamily="34" charset="0"/>
                        </a:rPr>
                        <a:t>Share issuance</a:t>
                      </a:r>
                      <a:endParaRPr lang="en-ZA" sz="1500" b="0" i="0" kern="1200" dirty="0">
                        <a:solidFill>
                          <a:srgbClr val="4D4D4F"/>
                        </a:solidFill>
                        <a:latin typeface="+mn-lt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68580" marR="68580" anchor="ctr">
                    <a:lnL>
                      <a:noFill/>
                    </a:lnL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0" fontAlgn="ctr"/>
                      <a:r>
                        <a:rPr lang="en-US" sz="1500" b="0" i="0" u="none" strike="noStrike" dirty="0">
                          <a:solidFill>
                            <a:srgbClr val="4D4D4F"/>
                          </a:solidFill>
                          <a:effectLst/>
                          <a:latin typeface="+mn-lt"/>
                          <a:cs typeface="Calibri Light" panose="020F0302020204030204" pitchFamily="34" charset="0"/>
                        </a:rPr>
                        <a:t>45</a:t>
                      </a:r>
                      <a:endParaRPr lang="en-ZA" sz="1500" b="0" i="0" u="none" strike="noStrike" dirty="0">
                        <a:solidFill>
                          <a:srgbClr val="4D4D4F"/>
                        </a:solidFill>
                        <a:effectLst/>
                        <a:latin typeface="+mn-lt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721800" lvl="2" algn="l"/>
                      <a:r>
                        <a:rPr lang="en-US" sz="1500" b="0" i="0" kern="1200" dirty="0">
                          <a:solidFill>
                            <a:srgbClr val="4D4D4F"/>
                          </a:solidFill>
                          <a:latin typeface="+mn-lt"/>
                          <a:ea typeface="+mn-ea"/>
                          <a:cs typeface="Calibri Light" panose="020F0302020204030204" pitchFamily="34" charset="0"/>
                        </a:rPr>
                        <a:t>Financial assistance</a:t>
                      </a:r>
                      <a:endParaRPr lang="en-ZA" sz="1500" b="0" i="0" kern="1200" dirty="0">
                        <a:solidFill>
                          <a:srgbClr val="4D4D4F"/>
                        </a:solidFill>
                        <a:latin typeface="+mn-lt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68580" marR="68580" anchor="ctr">
                    <a:lnL>
                      <a:noFill/>
                    </a:lnL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0" fontAlgn="ctr"/>
                      <a:r>
                        <a:rPr lang="en-US" sz="1500" b="0" i="0" u="none" strike="noStrike" baseline="0" dirty="0">
                          <a:solidFill>
                            <a:srgbClr val="4D4D4F"/>
                          </a:solidFill>
                          <a:effectLst/>
                          <a:latin typeface="+mn-lt"/>
                          <a:cs typeface="Calibri Light" panose="020F0302020204030204" pitchFamily="34" charset="0"/>
                        </a:rPr>
                        <a:t> 6</a:t>
                      </a:r>
                      <a:endParaRPr lang="en-ZA" sz="1500" b="0" i="0" u="none" strike="noStrike" dirty="0">
                        <a:solidFill>
                          <a:srgbClr val="4D4D4F"/>
                        </a:solidFill>
                        <a:effectLst/>
                        <a:latin typeface="+mn-lt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721800" lvl="2" algn="l"/>
                      <a:r>
                        <a:rPr lang="en-US" sz="1500" b="0" i="0" kern="1200" dirty="0">
                          <a:solidFill>
                            <a:srgbClr val="4D4D4F"/>
                          </a:solidFill>
                          <a:latin typeface="+mn-lt"/>
                          <a:ea typeface="+mn-ea"/>
                          <a:cs typeface="Calibri Light" panose="020F0302020204030204" pitchFamily="34" charset="0"/>
                        </a:rPr>
                        <a:t>Buy-back of shares</a:t>
                      </a:r>
                      <a:endParaRPr lang="en-ZA" sz="1500" b="0" i="0" kern="1200" dirty="0">
                        <a:solidFill>
                          <a:srgbClr val="4D4D4F"/>
                        </a:solidFill>
                        <a:latin typeface="+mn-lt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68580" marR="68580" anchor="ctr">
                    <a:lnL>
                      <a:noFill/>
                    </a:lnL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0" fontAlgn="ctr"/>
                      <a:r>
                        <a:rPr lang="en-US" sz="1500" b="0" i="0" u="none" strike="noStrike" dirty="0">
                          <a:solidFill>
                            <a:srgbClr val="4D4D4F"/>
                          </a:solidFill>
                          <a:effectLst/>
                          <a:latin typeface="+mn-lt"/>
                          <a:cs typeface="Calibri Light" panose="020F0302020204030204" pitchFamily="34" charset="0"/>
                        </a:rPr>
                        <a:t>57</a:t>
                      </a:r>
                      <a:endParaRPr lang="en-ZA" sz="1500" b="0" i="0" u="none" strike="noStrike" dirty="0">
                        <a:solidFill>
                          <a:srgbClr val="4D4D4F"/>
                        </a:solidFill>
                        <a:effectLst/>
                        <a:latin typeface="+mn-lt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721800" lvl="2" algn="l"/>
                      <a:r>
                        <a:rPr lang="en-US" sz="1500" b="0" i="0" kern="1200" dirty="0">
                          <a:solidFill>
                            <a:srgbClr val="4D4D4F"/>
                          </a:solidFill>
                          <a:latin typeface="+mn-lt"/>
                          <a:ea typeface="+mn-ea"/>
                          <a:cs typeface="Calibri Light" panose="020F0302020204030204" pitchFamily="34" charset="0"/>
                        </a:rPr>
                        <a:t>Notice period for</a:t>
                      </a:r>
                      <a:r>
                        <a:rPr lang="en-US" sz="1500" b="0" i="0" kern="1200" baseline="0" dirty="0">
                          <a:solidFill>
                            <a:srgbClr val="4D4D4F"/>
                          </a:solidFill>
                          <a:latin typeface="+mn-lt"/>
                          <a:ea typeface="+mn-ea"/>
                          <a:cs typeface="Calibri Light" panose="020F0302020204030204" pitchFamily="34" charset="0"/>
                        </a:rPr>
                        <a:t> shareholder meetings shortened to </a:t>
                      </a:r>
                      <a:r>
                        <a:rPr lang="en-US" sz="1500" b="0" i="0" kern="1200" dirty="0">
                          <a:solidFill>
                            <a:srgbClr val="4D4D4F"/>
                          </a:solidFill>
                          <a:latin typeface="+mn-lt"/>
                          <a:ea typeface="+mn-ea"/>
                          <a:cs typeface="Calibri Light" panose="020F0302020204030204" pitchFamily="34" charset="0"/>
                        </a:rPr>
                        <a:t>14-days</a:t>
                      </a:r>
                      <a:endParaRPr lang="en-ZA" sz="1500" b="0" i="0" kern="1200" dirty="0">
                        <a:solidFill>
                          <a:srgbClr val="4D4D4F"/>
                        </a:solidFill>
                        <a:latin typeface="+mn-lt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68580" marR="68580" anchor="ctr">
                    <a:lnL>
                      <a:noFill/>
                    </a:lnL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0" fontAlgn="ctr"/>
                      <a:r>
                        <a:rPr lang="en-US" sz="1500" b="0" i="0" u="none" strike="noStrike" baseline="0" dirty="0">
                          <a:solidFill>
                            <a:srgbClr val="4D4D4F"/>
                          </a:solidFill>
                          <a:effectLst/>
                          <a:latin typeface="+mn-lt"/>
                          <a:cs typeface="Calibri Light" panose="020F0302020204030204" pitchFamily="34" charset="0"/>
                        </a:rPr>
                        <a:t> 9</a:t>
                      </a:r>
                      <a:endParaRPr lang="en-ZA" sz="1500" b="0" i="0" u="none" strike="noStrike" dirty="0">
                        <a:solidFill>
                          <a:srgbClr val="4D4D4F"/>
                        </a:solidFill>
                        <a:effectLst/>
                        <a:latin typeface="+mn-lt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721800" lvl="2" algn="l"/>
                      <a:r>
                        <a:rPr lang="en-US" sz="1500" b="0" i="0" kern="1200" dirty="0">
                          <a:solidFill>
                            <a:srgbClr val="4D4D4F"/>
                          </a:solidFill>
                          <a:latin typeface="+mn-lt"/>
                          <a:ea typeface="+mn-ea"/>
                          <a:cs typeface="Calibri Light" panose="020F0302020204030204" pitchFamily="34" charset="0"/>
                        </a:rPr>
                        <a:t>Discharge of liabilities</a:t>
                      </a:r>
                      <a:endParaRPr lang="en-ZA" sz="1500" b="0" i="0" kern="1200" dirty="0">
                        <a:solidFill>
                          <a:srgbClr val="4D4D4F"/>
                        </a:solidFill>
                        <a:latin typeface="+mn-lt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68580" marR="68580" anchor="ctr">
                    <a:lnL>
                      <a:noFill/>
                    </a:lnL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0" fontAlgn="ctr"/>
                      <a:r>
                        <a:rPr lang="en-ZA" sz="1500" b="0" i="0" u="none" strike="noStrike" baseline="0" dirty="0">
                          <a:solidFill>
                            <a:srgbClr val="4D4D4F"/>
                          </a:solidFill>
                          <a:effectLst/>
                          <a:latin typeface="+mn-lt"/>
                          <a:cs typeface="Calibri Light" panose="020F0302020204030204" pitchFamily="34" charset="0"/>
                        </a:rPr>
                        <a:t> 5</a:t>
                      </a:r>
                      <a:endParaRPr lang="en-ZA" sz="1500" b="0" i="0" u="none" strike="noStrike" dirty="0">
                        <a:solidFill>
                          <a:srgbClr val="4D4D4F"/>
                        </a:solidFill>
                        <a:effectLst/>
                        <a:latin typeface="+mn-lt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721800" lvl="2" algn="l"/>
                      <a:r>
                        <a:rPr lang="en-ZA" sz="1500" b="0" i="0" kern="1200" dirty="0">
                          <a:solidFill>
                            <a:srgbClr val="4D4D4F"/>
                          </a:solidFill>
                          <a:latin typeface="+mn-lt"/>
                          <a:ea typeface="+mn-ea"/>
                          <a:cs typeface="Calibri Light" panose="020F0302020204030204" pitchFamily="34" charset="0"/>
                        </a:rPr>
                        <a:t>Political Donations</a:t>
                      </a:r>
                    </a:p>
                  </a:txBody>
                  <a:tcPr marL="68580" marR="68580" anchor="ctr">
                    <a:lnL>
                      <a:noFill/>
                    </a:lnL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0" fontAlgn="ctr"/>
                      <a:r>
                        <a:rPr lang="en-ZA" sz="1500" b="0" i="0" u="none" strike="noStrike" baseline="0" dirty="0">
                          <a:solidFill>
                            <a:srgbClr val="4D4D4F"/>
                          </a:solidFill>
                          <a:effectLst/>
                          <a:latin typeface="+mn-lt"/>
                          <a:cs typeface="Calibri Light" panose="020F0302020204030204" pitchFamily="34" charset="0"/>
                        </a:rPr>
                        <a:t> 6</a:t>
                      </a:r>
                      <a:endParaRPr lang="en-ZA" sz="1500" b="0" i="0" u="none" strike="noStrike" dirty="0">
                        <a:solidFill>
                          <a:srgbClr val="4D4D4F"/>
                        </a:solidFill>
                        <a:effectLst/>
                        <a:latin typeface="+mn-lt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72180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D4D4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 Light" panose="020F0302020204030204" pitchFamily="34" charset="0"/>
                        </a:rPr>
                        <a:t>Audit rotation</a:t>
                      </a:r>
                    </a:p>
                  </a:txBody>
                  <a:tcPr marL="68580" marR="68580" anchor="ctr">
                    <a:lnL>
                      <a:noFill/>
                    </a:lnL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i="0" dirty="0">
                          <a:solidFill>
                            <a:srgbClr val="4D4D4F"/>
                          </a:solidFill>
                          <a:latin typeface="+mn-lt"/>
                          <a:cs typeface="Calibri Light" panose="020F0302020204030204" pitchFamily="34" charset="0"/>
                        </a:rPr>
                        <a:t>91</a:t>
                      </a:r>
                    </a:p>
                  </a:txBody>
                  <a:tcPr marL="0" marR="0" marT="0" marB="0" anchor="ctr">
                    <a:lnT w="635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721800" lvl="2" algn="l"/>
                      <a:r>
                        <a:rPr lang="en-ZA" sz="1500" b="0" i="0" kern="1200" dirty="0">
                          <a:solidFill>
                            <a:srgbClr val="4D4D4F"/>
                          </a:solidFill>
                          <a:latin typeface="+mn-lt"/>
                          <a:ea typeface="+mn-ea"/>
                          <a:cs typeface="Calibri Light" panose="020F0302020204030204" pitchFamily="34" charset="0"/>
                        </a:rPr>
                        <a:t>Dis-application of pre-emption rights</a:t>
                      </a:r>
                    </a:p>
                  </a:txBody>
                  <a:tcPr marL="68580" marR="68580" anchor="ctr">
                    <a:lnL>
                      <a:noFill/>
                    </a:lnL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0" fontAlgn="ctr"/>
                      <a:r>
                        <a:rPr lang="en-ZA" sz="1500" b="0" i="0" u="none" strike="noStrike" dirty="0">
                          <a:solidFill>
                            <a:srgbClr val="4D4D4F"/>
                          </a:solidFill>
                          <a:effectLst/>
                          <a:latin typeface="+mn-lt"/>
                          <a:cs typeface="Calibri Light" panose="020F030202020403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T w="635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721800" lvl="2" algn="l"/>
                      <a:r>
                        <a:rPr lang="en-ZA" sz="1500" b="0" i="0" kern="1200" dirty="0">
                          <a:solidFill>
                            <a:srgbClr val="4D4D4F"/>
                          </a:solidFill>
                          <a:latin typeface="+mn-lt"/>
                          <a:ea typeface="+mn-ea"/>
                          <a:cs typeface="Calibri Light" panose="020F0302020204030204" pitchFamily="34" charset="0"/>
                        </a:rPr>
                        <a:t>Approval of Financial Statements</a:t>
                      </a:r>
                    </a:p>
                  </a:txBody>
                  <a:tcPr marL="68580" marR="68580" anchor="ctr">
                    <a:lnL>
                      <a:noFill/>
                    </a:lnL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0" fontAlgn="ctr"/>
                      <a:r>
                        <a:rPr lang="en-ZA" sz="1500" b="0" i="0" u="none" strike="noStrike" dirty="0">
                          <a:solidFill>
                            <a:srgbClr val="4D4D4F"/>
                          </a:solidFill>
                          <a:effectLst/>
                          <a:latin typeface="+mn-lt"/>
                          <a:cs typeface="Calibri Light" panose="020F03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T w="635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721800" lvl="2" algn="l"/>
                      <a:r>
                        <a:rPr lang="en-ZA" sz="1500" b="0" i="0" kern="1200" dirty="0">
                          <a:solidFill>
                            <a:srgbClr val="4D4D4F"/>
                          </a:solidFill>
                          <a:latin typeface="+mn-lt"/>
                          <a:ea typeface="+mn-ea"/>
                          <a:cs typeface="Calibri Light" panose="020F0302020204030204" pitchFamily="34" charset="0"/>
                        </a:rPr>
                        <a:t>Corporate Actions</a:t>
                      </a:r>
                    </a:p>
                  </a:txBody>
                  <a:tcPr marL="68580" marR="68580" anchor="ctr">
                    <a:lnL>
                      <a:noFill/>
                    </a:lnL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0" fontAlgn="ctr"/>
                      <a:r>
                        <a:rPr lang="en-ZA" sz="1500" b="0" i="0" u="none" strike="noStrike" dirty="0">
                          <a:solidFill>
                            <a:srgbClr val="4D4D4F"/>
                          </a:solidFill>
                          <a:effectLst/>
                          <a:latin typeface="+mn-lt"/>
                          <a:cs typeface="Calibri Light" panose="020F03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T w="635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721800" lvl="2" algn="l"/>
                      <a:r>
                        <a:rPr lang="en-ZA" sz="1500" b="0" i="0" kern="1200" dirty="0">
                          <a:solidFill>
                            <a:srgbClr val="4D4D4F"/>
                          </a:solidFill>
                          <a:latin typeface="+mn-lt"/>
                          <a:ea typeface="+mn-ea"/>
                          <a:cs typeface="Calibri Light" panose="020F0302020204030204" pitchFamily="34" charset="0"/>
                        </a:rPr>
                        <a:t>Amendments to MOI</a:t>
                      </a:r>
                    </a:p>
                  </a:txBody>
                  <a:tcPr marL="68580" marR="68580" anchor="ctr">
                    <a:lnL>
                      <a:noFill/>
                    </a:lnL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0" fontAlgn="ctr"/>
                      <a:r>
                        <a:rPr lang="en-ZA" sz="1500" b="0" i="0" u="none" strike="noStrike" dirty="0">
                          <a:solidFill>
                            <a:srgbClr val="4D4D4F"/>
                          </a:solidFill>
                          <a:effectLst/>
                          <a:latin typeface="+mn-lt"/>
                          <a:cs typeface="Calibri Light" panose="020F03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T w="635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21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9_Office Theme">
  <a:themeElements>
    <a:clrScheme name="Momentum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3366"/>
      </a:accent1>
      <a:accent2>
        <a:srgbClr val="C7C8CA"/>
      </a:accent2>
      <a:accent3>
        <a:srgbClr val="FF9F1A"/>
      </a:accent3>
      <a:accent4>
        <a:srgbClr val="E91F77"/>
      </a:accent4>
      <a:accent5>
        <a:srgbClr val="00B3E4"/>
      </a:accent5>
      <a:accent6>
        <a:srgbClr val="00BD71"/>
      </a:accent6>
      <a:hlink>
        <a:srgbClr val="CD27AF"/>
      </a:hlink>
      <a:folHlink>
        <a:srgbClr val="FF691D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103</Words>
  <Application>Microsoft Office PowerPoint</Application>
  <PresentationFormat>On-screen Show (4:3)</PresentationFormat>
  <Paragraphs>40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9_Office Theme</vt:lpstr>
      <vt:lpstr>Proxy voting summary 2019</vt:lpstr>
    </vt:vector>
  </TitlesOfParts>
  <Company>Metropolitan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Proxy voting summary 2019</dc:title>
  <dc:creator>Piet van der Merwe</dc:creator>
  <cp:lastModifiedBy>Piet van der Merwe</cp:lastModifiedBy>
  <cp:revision>1</cp:revision>
  <dcterms:created xsi:type="dcterms:W3CDTF">2020-04-03T05:37:42Z</dcterms:created>
  <dcterms:modified xsi:type="dcterms:W3CDTF">2020-04-03T05:44:31Z</dcterms:modified>
</cp:coreProperties>
</file>